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/>
  </p:normalViewPr>
  <p:slideViewPr>
    <p:cSldViewPr snapToGrid="0">
      <p:cViewPr varScale="1">
        <p:scale>
          <a:sx n="82" d="100"/>
          <a:sy n="82" d="100"/>
        </p:scale>
        <p:origin x="1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178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ShapesVTI</vt:lpstr>
      <vt:lpstr>Monetising the Ocean</vt:lpstr>
      <vt:lpstr>Align with GBA sustainability goals  and carbon reduction ambitions</vt:lpstr>
      <vt:lpstr>What the economy should be delivering</vt:lpstr>
      <vt:lpstr>Quantifying Carbon reductions</vt:lpstr>
      <vt:lpstr>Monetizing dormant area through staking system</vt:lpstr>
      <vt:lpstr>Plot Standardisation and Categorisation for sublease</vt:lpstr>
      <vt:lpstr>Mapping out plot types and establish  value proposition</vt:lpstr>
      <vt:lpstr>Fishery education and industry support</vt:lpstr>
      <vt:lpstr>Servicing the plots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Monetising the Ocean</dc:title>
  <dc:creator>Microsoft Office User</dc:creator>
  <cp:lastModifiedBy>Microsoft Office User</cp:lastModifiedBy>
  <cp:revision>3</cp:revision>
  <dcterms:created xsi:type="dcterms:W3CDTF">2023-03-29T01:49:57Z</dcterms:created>
  <dcterms:modified xsi:type="dcterms:W3CDTF">2023-03-29T02:48:00Z</dcterms:modified>
</cp:coreProperties>
</file>